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565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0411"/>
            <a:ext cx="9144000" cy="5157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3701"/>
            <a:ext cx="9144000" cy="5110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2939"/>
            <a:ext cx="9144000" cy="5152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9167"/>
            <a:ext cx="9144000" cy="5119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1053"/>
            <a:ext cx="9144000" cy="5135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486"/>
            <a:ext cx="9144000" cy="5143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1" y="866417"/>
            <a:ext cx="9116698" cy="5125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9167"/>
            <a:ext cx="9144000" cy="5119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9167"/>
            <a:ext cx="9144000" cy="5119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7280"/>
            <a:ext cx="9144000" cy="510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9404"/>
            <a:ext cx="9144000" cy="515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3701"/>
            <a:ext cx="9144000" cy="5110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Pokaz na ekranie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WTS ORZEL</cp:lastModifiedBy>
  <cp:revision>17</cp:revision>
  <dcterms:created xsi:type="dcterms:W3CDTF">2015-11-03T08:47:04Z</dcterms:created>
  <dcterms:modified xsi:type="dcterms:W3CDTF">2017-02-17T11:20:34Z</dcterms:modified>
</cp:coreProperties>
</file>